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91" r:id="rId12"/>
    <p:sldId id="266" r:id="rId13"/>
    <p:sldId id="267" r:id="rId14"/>
    <p:sldId id="268" r:id="rId15"/>
    <p:sldId id="272" r:id="rId16"/>
    <p:sldId id="269" r:id="rId17"/>
    <p:sldId id="270" r:id="rId18"/>
    <p:sldId id="271" r:id="rId19"/>
    <p:sldId id="273" r:id="rId20"/>
    <p:sldId id="276" r:id="rId21"/>
    <p:sldId id="274" r:id="rId22"/>
    <p:sldId id="277" r:id="rId23"/>
    <p:sldId id="278" r:id="rId24"/>
    <p:sldId id="279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92" r:id="rId33"/>
    <p:sldId id="293" r:id="rId34"/>
    <p:sldId id="294" r:id="rId35"/>
    <p:sldId id="295" r:id="rId36"/>
    <p:sldId id="296" r:id="rId3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prnPr scaleToFitPaper="1"/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horzBarState="maximized">
    <p:restoredLeft sz="16969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120" y="102"/>
      </p:cViewPr>
      <p:guideLst>
        <p:guide orient="horz" pos="2158"/>
        <p:guide pos="383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9.xml"  /><Relationship Id="rId11" Type="http://schemas.openxmlformats.org/officeDocument/2006/relationships/slide" Target="slides/slide10.xml"  /><Relationship Id="rId12" Type="http://schemas.openxmlformats.org/officeDocument/2006/relationships/slide" Target="slides/slide11.xml"  /><Relationship Id="rId13" Type="http://schemas.openxmlformats.org/officeDocument/2006/relationships/slide" Target="slides/slide12.xml"  /><Relationship Id="rId14" Type="http://schemas.openxmlformats.org/officeDocument/2006/relationships/slide" Target="slides/slide13.xml"  /><Relationship Id="rId15" Type="http://schemas.openxmlformats.org/officeDocument/2006/relationships/slide" Target="slides/slide14.xml"  /><Relationship Id="rId16" Type="http://schemas.openxmlformats.org/officeDocument/2006/relationships/slide" Target="slides/slide15.xml"  /><Relationship Id="rId17" Type="http://schemas.openxmlformats.org/officeDocument/2006/relationships/slide" Target="slides/slide16.xml"  /><Relationship Id="rId18" Type="http://schemas.openxmlformats.org/officeDocument/2006/relationships/slide" Target="slides/slide17.xml"  /><Relationship Id="rId19" Type="http://schemas.openxmlformats.org/officeDocument/2006/relationships/slide" Target="slides/slide18.xml"  /><Relationship Id="rId2" Type="http://schemas.openxmlformats.org/officeDocument/2006/relationships/slide" Target="slides/slide1.xml"  /><Relationship Id="rId20" Type="http://schemas.openxmlformats.org/officeDocument/2006/relationships/slide" Target="slides/slide19.xml"  /><Relationship Id="rId21" Type="http://schemas.openxmlformats.org/officeDocument/2006/relationships/slide" Target="slides/slide20.xml"  /><Relationship Id="rId22" Type="http://schemas.openxmlformats.org/officeDocument/2006/relationships/slide" Target="slides/slide21.xml"  /><Relationship Id="rId23" Type="http://schemas.openxmlformats.org/officeDocument/2006/relationships/slide" Target="slides/slide22.xml"  /><Relationship Id="rId24" Type="http://schemas.openxmlformats.org/officeDocument/2006/relationships/slide" Target="slides/slide23.xml"  /><Relationship Id="rId25" Type="http://schemas.openxmlformats.org/officeDocument/2006/relationships/slide" Target="slides/slide24.xml"  /><Relationship Id="rId26" Type="http://schemas.openxmlformats.org/officeDocument/2006/relationships/slide" Target="slides/slide25.xml"  /><Relationship Id="rId27" Type="http://schemas.openxmlformats.org/officeDocument/2006/relationships/slide" Target="slides/slide26.xml"  /><Relationship Id="rId28" Type="http://schemas.openxmlformats.org/officeDocument/2006/relationships/slide" Target="slides/slide27.xml"  /><Relationship Id="rId29" Type="http://schemas.openxmlformats.org/officeDocument/2006/relationships/slide" Target="slides/slide28.xml"  /><Relationship Id="rId3" Type="http://schemas.openxmlformats.org/officeDocument/2006/relationships/slide" Target="slides/slide2.xml"  /><Relationship Id="rId30" Type="http://schemas.openxmlformats.org/officeDocument/2006/relationships/slide" Target="slides/slide29.xml"  /><Relationship Id="rId31" Type="http://schemas.openxmlformats.org/officeDocument/2006/relationships/slide" Target="slides/slide30.xml"  /><Relationship Id="rId32" Type="http://schemas.openxmlformats.org/officeDocument/2006/relationships/slide" Target="slides/slide31.xml"  /><Relationship Id="rId33" Type="http://schemas.openxmlformats.org/officeDocument/2006/relationships/slide" Target="slides/slide32.xml"  /><Relationship Id="rId34" Type="http://schemas.openxmlformats.org/officeDocument/2006/relationships/slide" Target="slides/slide33.xml"  /><Relationship Id="rId35" Type="http://schemas.openxmlformats.org/officeDocument/2006/relationships/slide" Target="slides/slide34.xml"  /><Relationship Id="rId36" Type="http://schemas.openxmlformats.org/officeDocument/2006/relationships/slide" Target="slides/slide35.xml"  /><Relationship Id="rId37" Type="http://schemas.openxmlformats.org/officeDocument/2006/relationships/slide" Target="slides/slide36.xml"  /><Relationship Id="rId38" Type="http://schemas.openxmlformats.org/officeDocument/2006/relationships/presProps" Target="presProps.xml"  /><Relationship Id="rId39" Type="http://schemas.openxmlformats.org/officeDocument/2006/relationships/viewProps" Target="viewProps.xml"  /><Relationship Id="rId4" Type="http://schemas.openxmlformats.org/officeDocument/2006/relationships/slide" Target="slides/slide3.xml"  /><Relationship Id="rId40" Type="http://schemas.openxmlformats.org/officeDocument/2006/relationships/theme" Target="theme/theme1.xml"  /><Relationship Id="rId41" Type="http://schemas.openxmlformats.org/officeDocument/2006/relationships/tableStyles" Target="tableStyles.xml"  /><Relationship Id="rId5" Type="http://schemas.openxmlformats.org/officeDocument/2006/relationships/slide" Target="slides/slide4.xml"  /><Relationship Id="rId6" Type="http://schemas.openxmlformats.org/officeDocument/2006/relationships/slide" Target="slides/slide5.xml"  /><Relationship Id="rId7" Type="http://schemas.openxmlformats.org/officeDocument/2006/relationships/slide" Target="slides/slide6.xml"  /><Relationship Id="rId8" Type="http://schemas.openxmlformats.org/officeDocument/2006/relationships/slide" Target="slides/slide7.xml"  /><Relationship Id="rId9" Type="http://schemas.openxmlformats.org/officeDocument/2006/relationships/slide" Target="slides/slide8.xml"  /></Relationship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4/3/2023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4/3/2023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4/3/2023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4/3/2023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4/3/2023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4/3/2023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4/3/2023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4/3/2023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4/3/2023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4/3/2023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4/3/2023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4/3/2023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1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7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8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9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0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1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2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3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4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5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6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7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8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9.pn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0.png"  /><Relationship Id="rId3" Type="http://schemas.openxmlformats.org/officeDocument/2006/relationships/image" Target="../media/image31.pn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2.pn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3.jpe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4.jpeg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5.jpe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.png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6.png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7.png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8.png"  /></Relationships>
</file>

<file path=ppt/slides/_rels/slide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9.png"  /></Relationships>
</file>

<file path=ppt/slides/_rels/slide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0.png"  /></Relationships>
</file>

<file path=ppt/slides/_rels/slide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1.png"  /></Relationships>
</file>

<file path=ppt/slides/_rels/slide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2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.png"  /><Relationship Id="rId3" Type="http://schemas.openxmlformats.org/officeDocument/2006/relationships/image" Target="../media/image5.png"  /><Relationship Id="rId4" Type="http://schemas.openxmlformats.org/officeDocument/2006/relationships/image" Target="../media/image6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.png"  /><Relationship Id="rId3" Type="http://schemas.openxmlformats.org/officeDocument/2006/relationships/image" Target="../media/image9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.png"  /><Relationship Id="rId3" Type="http://schemas.openxmlformats.org/officeDocument/2006/relationships/image" Target="../media/image11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.png"  /><Relationship Id="rId3" Type="http://schemas.openxmlformats.org/officeDocument/2006/relationships/image" Target="../media/image14.png"  /><Relationship Id="rId4" Type="http://schemas.openxmlformats.org/officeDocument/2006/relationships/image" Target="../media/image15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915127" y="2829261"/>
            <a:ext cx="8361229" cy="853024"/>
          </a:xfrm>
        </p:spPr>
        <p:txBody>
          <a:bodyPr/>
          <a:lstStyle/>
          <a:p>
            <a:r>
              <a:rPr lang="en-US" altLang="ko-KR" sz="6000" dirty="0" smtClean="0"/>
              <a:t>2023.04.03 </a:t>
            </a:r>
            <a:r>
              <a:rPr lang="ko-KR" altLang="en-US" sz="6000" dirty="0"/>
              <a:t>과제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841270" y="3682285"/>
            <a:ext cx="6831673" cy="497387"/>
          </a:xfrm>
        </p:spPr>
        <p:txBody>
          <a:bodyPr/>
          <a:lstStyle/>
          <a:p>
            <a:pPr lvl="0">
              <a:defRPr/>
            </a:pPr>
            <a:r>
              <a:rPr lang="en-US" altLang="ko-KR"/>
              <a:t>8, 9-1</a:t>
            </a:r>
            <a:r>
              <a:rPr lang="ko-KR" altLang="en-US"/>
              <a:t>강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243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03514" y="152400"/>
            <a:ext cx="861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8</a:t>
            </a:r>
            <a:r>
              <a:rPr lang="ko-KR" altLang="en-US" dirty="0"/>
              <a:t>강 </a:t>
            </a:r>
            <a:r>
              <a:rPr lang="en-US" altLang="ko-KR" dirty="0"/>
              <a:t>DB</a:t>
            </a:r>
            <a:r>
              <a:rPr lang="ko-KR" altLang="en-US" dirty="0"/>
              <a:t>설치 후 액세스 실습</a:t>
            </a:r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514" y="521732"/>
            <a:ext cx="7258578" cy="6336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624709"/>
      </p:ext>
    </p:extLst>
  </p:cSld>
  <p:clrMapOvr>
    <a:masterClrMapping/>
  </p:clrMapOvr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03514" y="152400"/>
            <a:ext cx="8610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/>
              <a:t>8</a:t>
            </a:r>
            <a:r>
              <a:rPr lang="ko-KR" altLang="en-US"/>
              <a:t>강 </a:t>
            </a:r>
            <a:r>
              <a:rPr lang="en-US" altLang="ko-KR"/>
              <a:t>DB</a:t>
            </a:r>
            <a:r>
              <a:rPr lang="ko-KR" altLang="en-US"/>
              <a:t>설치 후 액세스 실습</a:t>
            </a:r>
            <a:endParaRPr lang="en-US" altLang="ko-KR"/>
          </a:p>
        </p:txBody>
      </p:sp>
      <p:sp>
        <p:nvSpPr>
          <p:cNvPr id="7" name="TextBox 6"/>
          <p:cNvSpPr txBox="1"/>
          <p:nvPr/>
        </p:nvSpPr>
        <p:spPr>
          <a:xfrm>
            <a:off x="1370140" y="1923310"/>
            <a:ext cx="8576446" cy="3381438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Franklin Gothic Book"/>
                <a:ea typeface="돋움"/>
                <a:cs typeface="돋움"/>
              </a:rPr>
              <a:t>create user ‘root’@’%’ identified by ‘root’;</a:t>
            </a: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Franklin Gothic Book"/>
              <a:ea typeface="돋움"/>
              <a:cs typeface="돋움"/>
            </a:endParaRPr>
          </a:p>
          <a:p>
            <a:pPr marL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Franklin Gothic Book"/>
                <a:ea typeface="돋움"/>
                <a:cs typeface="돋움"/>
              </a:rPr>
              <a:t>→ 어떤 </a:t>
            </a: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Franklin Gothic Book"/>
                <a:ea typeface="돋움"/>
                <a:cs typeface="돋움"/>
              </a:rPr>
              <a:t>ip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Franklin Gothic Book"/>
                <a:ea typeface="돋움"/>
                <a:cs typeface="돋움"/>
              </a:rPr>
              <a:t>로 액세스해도 상관없는 유저 </a:t>
            </a: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Franklin Gothic Book"/>
                <a:ea typeface="돋움"/>
                <a:cs typeface="돋움"/>
              </a:rPr>
              <a:t>root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Franklin Gothic Book"/>
                <a:ea typeface="돋움"/>
                <a:cs typeface="돋움"/>
              </a:rPr>
              <a:t>를 생성한다</a:t>
            </a: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Franklin Gothic Book"/>
                <a:ea typeface="돋움"/>
                <a:cs typeface="돋움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Franklin Gothic Book"/>
              <a:ea typeface="돋움"/>
              <a:cs typeface="돋움"/>
            </a:endParaRPr>
          </a:p>
          <a:p>
            <a:pPr marL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Franklin Gothic Book"/>
              <a:ea typeface="돋움"/>
              <a:cs typeface="돋움"/>
            </a:endParaRPr>
          </a:p>
          <a:p>
            <a:pPr marL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Franklin Gothic Book"/>
                <a:ea typeface="돋움"/>
                <a:cs typeface="돋움"/>
              </a:rPr>
              <a:t>‘account’@’host’</a:t>
            </a: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Franklin Gothic Book"/>
              <a:ea typeface="돋움"/>
              <a:cs typeface="돋움"/>
            </a:endParaRPr>
          </a:p>
          <a:p>
            <a:pPr marL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Franklin Gothic Book"/>
                <a:ea typeface="돋움"/>
                <a:cs typeface="돋움"/>
              </a:rPr>
              <a:t>→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Franklin Gothic Book"/>
                <a:ea typeface="돋움"/>
                <a:cs typeface="돋움"/>
              </a:rPr>
              <a:t> host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Franklin Gothic Book"/>
                <a:ea typeface="돋움"/>
                <a:cs typeface="돋움"/>
              </a:rPr>
              <a:t> 자리에 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Franklin Gothic Book"/>
                <a:ea typeface="돋움"/>
                <a:cs typeface="돋움"/>
              </a:rPr>
              <a:t>%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Franklin Gothic Book"/>
                <a:ea typeface="돋움"/>
                <a:cs typeface="돋움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Franklin Gothic Book"/>
                <a:ea typeface="돋움"/>
                <a:cs typeface="돋움"/>
              </a:rPr>
              <a:t>: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Franklin Gothic Book"/>
                <a:ea typeface="돋움"/>
                <a:cs typeface="돋움"/>
              </a:rPr>
              <a:t> 와일드카드 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Franklin Gothic Book"/>
                <a:ea typeface="돋움"/>
                <a:cs typeface="돋움"/>
              </a:rPr>
              <a:t>(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Franklin Gothic Book"/>
                <a:ea typeface="돋움"/>
                <a:cs typeface="돋움"/>
              </a:rPr>
              <a:t>모든 호스트를 포함한다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Franklin Gothic Book"/>
                <a:ea typeface="돋움"/>
                <a:cs typeface="돋움"/>
              </a:rPr>
              <a:t>)</a:t>
            </a:r>
            <a:endPara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<a:solidFill>
                <a:srgbClr val="000000"/>
              </a:solidFill>
              <a:latin typeface="Franklin Gothic Book"/>
              <a:ea typeface="돋움"/>
              <a:cs typeface="돋움"/>
            </a:endParaRPr>
          </a:p>
          <a:p>
            <a:pPr marL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<a:solidFill>
                <a:srgbClr val="000000"/>
              </a:solidFill>
              <a:latin typeface="Franklin Gothic Book"/>
              <a:ea typeface="돋움"/>
              <a:cs typeface="돋움"/>
            </a:endParaRPr>
          </a:p>
          <a:p>
            <a:pPr marL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Franklin Gothic Book"/>
                <a:ea typeface="돋움"/>
                <a:cs typeface="돋움"/>
              </a:rPr>
              <a:t>grant all privileges on *.* to ‘root’@’%’ with grant option;</a:t>
            </a:r>
            <a:endPara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<a:solidFill>
                <a:srgbClr val="000000"/>
              </a:solidFill>
              <a:latin typeface="Franklin Gothic Book"/>
              <a:ea typeface="돋움"/>
              <a:cs typeface="돋움"/>
            </a:endParaRPr>
          </a:p>
          <a:p>
            <a:pPr marL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Franklin Gothic Book"/>
                <a:ea typeface="돋움"/>
                <a:cs typeface="돋움"/>
              </a:rPr>
              <a:t>→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Franklin Gothic Book"/>
                <a:ea typeface="돋움"/>
                <a:cs typeface="돋움"/>
              </a:rPr>
              <a:t> *.*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Franklin Gothic Book"/>
                <a:ea typeface="돋움"/>
                <a:cs typeface="돋움"/>
              </a:rPr>
              <a:t>에서 앞에 있는 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Franklin Gothic Book"/>
                <a:ea typeface="돋움"/>
                <a:cs typeface="돋움"/>
              </a:rPr>
              <a:t>*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Franklin Gothic Book"/>
                <a:ea typeface="돋움"/>
                <a:cs typeface="돋움"/>
              </a:rPr>
              <a:t>은 데이터베이스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Franklin Gothic Book"/>
                <a:ea typeface="돋움"/>
                <a:cs typeface="돋움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Franklin Gothic Book"/>
                <a:ea typeface="돋움"/>
                <a:cs typeface="돋움"/>
              </a:rPr>
              <a:t> 뒤에 있는 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Franklin Gothic Book"/>
                <a:ea typeface="돋움"/>
                <a:cs typeface="돋움"/>
              </a:rPr>
              <a:t>*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Franklin Gothic Book"/>
                <a:ea typeface="돋움"/>
                <a:cs typeface="돋움"/>
              </a:rPr>
              <a:t>은 테이블을 뜻한다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Franklin Gothic Book"/>
                <a:ea typeface="돋움"/>
                <a:cs typeface="돋움"/>
              </a:rPr>
              <a:t>.</a:t>
            </a:r>
            <a:endPara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<a:solidFill>
                <a:srgbClr val="000000"/>
              </a:solidFill>
              <a:latin typeface="Franklin Gothic Book"/>
              <a:ea typeface="돋움"/>
              <a:cs typeface="돋움"/>
            </a:endParaRPr>
          </a:p>
          <a:p>
            <a:pPr marL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Franklin Gothic Book"/>
                <a:ea typeface="돋움"/>
                <a:cs typeface="돋움"/>
              </a:rPr>
              <a:t>grant option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Franklin Gothic Book"/>
                <a:ea typeface="돋움"/>
                <a:cs typeface="돋움"/>
              </a:rPr>
              <a:t>은 권한 공유가 가능하다는 뜻이다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Franklin Gothic Book"/>
                <a:ea typeface="돋움"/>
                <a:cs typeface="돋움"/>
              </a:rPr>
              <a:t>.</a:t>
            </a:r>
            <a:endPara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<a:solidFill>
                <a:srgbClr val="000000"/>
              </a:solidFill>
              <a:latin typeface="Franklin Gothic Book"/>
              <a:ea typeface="돋움"/>
              <a:cs typeface="돋움"/>
            </a:endParaRPr>
          </a:p>
          <a:p>
            <a:pPr marL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<a:solidFill>
                <a:srgbClr val="000000"/>
              </a:solidFill>
              <a:latin typeface="Franklin Gothic Book"/>
              <a:ea typeface="돋움"/>
              <a:cs typeface="돋움"/>
            </a:endParaRPr>
          </a:p>
          <a:p>
            <a:pPr marL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Franklin Gothic Book"/>
                <a:ea typeface="돋움"/>
                <a:cs typeface="돋움"/>
              </a:rPr>
              <a:t>alter user ‘root’@’%’ identified with mysql_native_password by ‘kopo00’;</a:t>
            </a:r>
            <a:endPara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<a:solidFill>
                <a:srgbClr val="000000"/>
              </a:solidFill>
              <a:latin typeface="Franklin Gothic Book"/>
              <a:ea typeface="돋움"/>
              <a:cs typeface="돋움"/>
            </a:endParaRPr>
          </a:p>
          <a:p>
            <a:pPr marL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Franklin Gothic Book"/>
                <a:ea typeface="돋움"/>
                <a:cs typeface="돋움"/>
              </a:rPr>
              <a:t>→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Franklin Gothic Book"/>
                <a:ea typeface="돋움"/>
                <a:cs typeface="돋움"/>
              </a:rPr>
              <a:t> root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Franklin Gothic Book"/>
                <a:ea typeface="돋움"/>
                <a:cs typeface="돋움"/>
              </a:rPr>
              <a:t> 유저의 비밀번호를 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Franklin Gothic Book"/>
                <a:ea typeface="돋움"/>
                <a:cs typeface="돋움"/>
              </a:rPr>
              <a:t>‘kopo00’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Franklin Gothic Book"/>
                <a:ea typeface="돋움"/>
                <a:cs typeface="돋움"/>
              </a:rPr>
              <a:t>으로 변경한다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Franklin Gothic Book"/>
                <a:ea typeface="돋움"/>
                <a:cs typeface="돋움"/>
              </a:rPr>
              <a:t>.</a:t>
            </a:r>
            <a:endPara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<a:solidFill>
                <a:srgbClr val="000000"/>
              </a:solidFill>
              <a:latin typeface="Franklin Gothic Book"/>
              <a:ea typeface="돋움"/>
              <a:cs typeface="돋움"/>
            </a:endParaRPr>
          </a:p>
        </p:txBody>
      </p:sp>
    </p:spTree>
    <p:extLst>
      <p:ext uri="{BB962C8B-B14F-4D97-AF65-F5344CB8AC3E}">
        <p14:creationId xmlns:p14="http://schemas.microsoft.com/office/powerpoint/2010/main" val="1646884720"/>
      </p:ext>
    </p:extLst>
  </p:cSld>
  <p:clrMapOvr>
    <a:masterClrMapping/>
  </p:clrMapOvr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03514" y="152400"/>
            <a:ext cx="861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8</a:t>
            </a:r>
            <a:r>
              <a:rPr lang="ko-KR" altLang="en-US" dirty="0"/>
              <a:t>강 </a:t>
            </a:r>
            <a:r>
              <a:rPr lang="en-US" altLang="ko-KR" dirty="0"/>
              <a:t>DB</a:t>
            </a:r>
            <a:r>
              <a:rPr lang="ko-KR" altLang="en-US" dirty="0"/>
              <a:t>설치 후 액세스 실습</a:t>
            </a:r>
            <a:endParaRPr lang="en-US" altLang="ko-KR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992" y="9047"/>
            <a:ext cx="10860016" cy="683990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292302" y="4991548"/>
            <a:ext cx="2861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HeidiSQL</a:t>
            </a:r>
            <a:r>
              <a:rPr lang="en-US" altLang="ko-KR" dirty="0" smtClean="0"/>
              <a:t> </a:t>
            </a:r>
            <a:r>
              <a:rPr lang="ko-KR" altLang="en-US" dirty="0" smtClean="0"/>
              <a:t>설치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752508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03514" y="152400"/>
            <a:ext cx="861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8</a:t>
            </a:r>
            <a:r>
              <a:rPr lang="ko-KR" altLang="en-US" dirty="0"/>
              <a:t>강 </a:t>
            </a:r>
            <a:r>
              <a:rPr lang="en-US" altLang="ko-KR" dirty="0"/>
              <a:t>DB</a:t>
            </a:r>
            <a:r>
              <a:rPr lang="ko-KR" altLang="en-US" dirty="0"/>
              <a:t>설치 후 액세스 실습</a:t>
            </a:r>
            <a:endParaRPr lang="en-US" altLang="ko-KR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9206" y="969327"/>
            <a:ext cx="7423731" cy="524157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079454" y="3550024"/>
            <a:ext cx="2861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HeidiSQL</a:t>
            </a:r>
            <a:r>
              <a:rPr lang="en-US" altLang="ko-KR" dirty="0" smtClean="0"/>
              <a:t> </a:t>
            </a:r>
            <a:r>
              <a:rPr lang="ko-KR" altLang="en-US" dirty="0" smtClean="0"/>
              <a:t>로그인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552558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03514" y="152400"/>
            <a:ext cx="861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8</a:t>
            </a:r>
            <a:r>
              <a:rPr lang="ko-KR" altLang="en-US" dirty="0"/>
              <a:t>강 </a:t>
            </a:r>
            <a:r>
              <a:rPr lang="en-US" altLang="ko-KR" dirty="0"/>
              <a:t>DB</a:t>
            </a:r>
            <a:r>
              <a:rPr lang="ko-KR" altLang="en-US" dirty="0"/>
              <a:t>설치 후 액세스 실습</a:t>
            </a:r>
            <a:endParaRPr lang="en-US" altLang="ko-KR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514" y="717851"/>
            <a:ext cx="8869013" cy="557290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961581" y="3319636"/>
            <a:ext cx="1533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로그인 완료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696773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03514" y="152400"/>
            <a:ext cx="861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9</a:t>
            </a:r>
            <a:r>
              <a:rPr lang="ko-KR" altLang="en-US" dirty="0" smtClean="0"/>
              <a:t>강 </a:t>
            </a:r>
            <a:r>
              <a:rPr lang="en-US" altLang="ko-KR" dirty="0" smtClean="0"/>
              <a:t>VM </a:t>
            </a:r>
            <a:r>
              <a:rPr lang="ko-KR" altLang="en-US" dirty="0" smtClean="0"/>
              <a:t>복제 실습</a:t>
            </a:r>
            <a:endParaRPr lang="en-US" altLang="ko-KR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5655" y="661924"/>
            <a:ext cx="3172268" cy="570627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251116" y="3145728"/>
            <a:ext cx="3496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머신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복제 클릭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390053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03514" y="152400"/>
            <a:ext cx="861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9</a:t>
            </a:r>
            <a:r>
              <a:rPr lang="ko-KR" altLang="en-US" dirty="0"/>
              <a:t>강 </a:t>
            </a:r>
            <a:r>
              <a:rPr lang="en-US" altLang="ko-KR" dirty="0"/>
              <a:t>VM </a:t>
            </a:r>
            <a:r>
              <a:rPr lang="ko-KR" altLang="en-US" dirty="0"/>
              <a:t>복제 실습</a:t>
            </a:r>
            <a:endParaRPr lang="en-US" altLang="ko-KR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7180" y="1733313"/>
            <a:ext cx="5477639" cy="339137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068697" y="3244333"/>
            <a:ext cx="3496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이름 설정 후 다음 클릭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144567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03514" y="152400"/>
            <a:ext cx="861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9</a:t>
            </a:r>
            <a:r>
              <a:rPr lang="ko-KR" altLang="en-US" dirty="0"/>
              <a:t>강 </a:t>
            </a:r>
            <a:r>
              <a:rPr lang="en-US" altLang="ko-KR" dirty="0"/>
              <a:t>VM </a:t>
            </a:r>
            <a:r>
              <a:rPr lang="ko-KR" altLang="en-US" dirty="0"/>
              <a:t>복제 실습</a:t>
            </a:r>
            <a:endParaRPr lang="en-US" altLang="ko-KR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5759" y="1723787"/>
            <a:ext cx="5420481" cy="341042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068698" y="3244333"/>
            <a:ext cx="2034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완전한 복제 클릭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195883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03514" y="152400"/>
            <a:ext cx="861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9</a:t>
            </a:r>
            <a:r>
              <a:rPr lang="ko-KR" altLang="en-US" dirty="0"/>
              <a:t>강 </a:t>
            </a:r>
            <a:r>
              <a:rPr lang="en-US" altLang="ko-KR" dirty="0"/>
              <a:t>VM </a:t>
            </a:r>
            <a:r>
              <a:rPr lang="ko-KR" altLang="en-US" dirty="0"/>
              <a:t>복제 실습</a:t>
            </a:r>
            <a:endParaRPr lang="en-US" altLang="ko-KR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514" y="790532"/>
            <a:ext cx="9069066" cy="544906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157268" y="1752990"/>
            <a:ext cx="2034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복사 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764979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03514" y="152400"/>
            <a:ext cx="861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9</a:t>
            </a:r>
            <a:r>
              <a:rPr lang="ko-KR" altLang="en-US" dirty="0"/>
              <a:t>강 </a:t>
            </a:r>
            <a:r>
              <a:rPr lang="en-US" altLang="ko-KR" dirty="0"/>
              <a:t>VM </a:t>
            </a:r>
            <a:r>
              <a:rPr lang="ko-KR" altLang="en-US" dirty="0"/>
              <a:t>복제 실습</a:t>
            </a:r>
            <a:endParaRPr lang="en-US" altLang="ko-KR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514" y="737228"/>
            <a:ext cx="9135750" cy="570627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76980" y="3018422"/>
            <a:ext cx="2034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Kopo10-2 </a:t>
            </a:r>
            <a:r>
              <a:rPr lang="ko-KR" altLang="en-US" dirty="0" smtClean="0"/>
              <a:t>생성됨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369196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03514" y="152400"/>
            <a:ext cx="861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8</a:t>
            </a:r>
            <a:r>
              <a:rPr lang="ko-KR" altLang="en-US" dirty="0" smtClean="0"/>
              <a:t>강 </a:t>
            </a:r>
            <a:r>
              <a:rPr lang="ko-KR" altLang="en-US" dirty="0" err="1" smtClean="0"/>
              <a:t>웹서버</a:t>
            </a:r>
            <a:r>
              <a:rPr lang="ko-KR" altLang="en-US" dirty="0" smtClean="0"/>
              <a:t> 홈페이지 만들기 실습</a:t>
            </a:r>
            <a:endParaRPr lang="en-US" altLang="ko-KR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513" y="1511903"/>
            <a:ext cx="6838823" cy="95159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513" y="3722892"/>
            <a:ext cx="6765558" cy="121486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197327" y="1828800"/>
            <a:ext cx="3625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Apache2 </a:t>
            </a:r>
            <a:r>
              <a:rPr lang="ko-KR" altLang="en-US" dirty="0" smtClean="0"/>
              <a:t>폴더 이동 후 파일 확인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197326" y="3960994"/>
            <a:ext cx="3625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Sites-enabled </a:t>
            </a:r>
            <a:r>
              <a:rPr lang="ko-KR" altLang="en-US" dirty="0" err="1" smtClean="0"/>
              <a:t>디렉토리</a:t>
            </a:r>
            <a:r>
              <a:rPr lang="ko-KR" altLang="en-US" dirty="0" smtClean="0"/>
              <a:t> 이동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22074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03514" y="152400"/>
            <a:ext cx="861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9</a:t>
            </a:r>
            <a:r>
              <a:rPr lang="ko-KR" altLang="en-US" dirty="0"/>
              <a:t>강 </a:t>
            </a:r>
            <a:r>
              <a:rPr lang="en-US" altLang="ko-KR" dirty="0"/>
              <a:t>VM </a:t>
            </a:r>
            <a:r>
              <a:rPr lang="ko-KR" altLang="en-US" dirty="0"/>
              <a:t>복제 실습</a:t>
            </a:r>
            <a:endParaRPr lang="en-US" altLang="ko-KR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514" y="992074"/>
            <a:ext cx="7020905" cy="457263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046721" y="1996446"/>
            <a:ext cx="39910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호스트 포트가 같으면 충돌이 발생할 수 있으니 </a:t>
            </a:r>
            <a:r>
              <a:rPr lang="ko-KR" altLang="en-US" dirty="0" err="1" smtClean="0"/>
              <a:t>포트포워딩</a:t>
            </a:r>
            <a:r>
              <a:rPr lang="ko-KR" altLang="en-US" dirty="0" smtClean="0"/>
              <a:t> 다르게 설정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417236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03514" y="152400"/>
            <a:ext cx="861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9</a:t>
            </a:r>
            <a:r>
              <a:rPr lang="ko-KR" altLang="en-US" dirty="0"/>
              <a:t>강 </a:t>
            </a:r>
            <a:r>
              <a:rPr lang="en-US" altLang="ko-KR" dirty="0"/>
              <a:t>VM </a:t>
            </a:r>
            <a:r>
              <a:rPr lang="ko-KR" altLang="en-US" dirty="0"/>
              <a:t>복제 실습</a:t>
            </a:r>
            <a:endParaRPr lang="en-US" altLang="ko-KR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514" y="521732"/>
            <a:ext cx="7180173" cy="600808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304905" y="5750864"/>
            <a:ext cx="3625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Kopo10-2 </a:t>
            </a:r>
            <a:r>
              <a:rPr lang="ko-KR" altLang="en-US" dirty="0" smtClean="0"/>
              <a:t>로그인 후 </a:t>
            </a:r>
            <a:r>
              <a:rPr lang="en-US" altLang="ko-KR" dirty="0" smtClean="0"/>
              <a:t>txt2</a:t>
            </a:r>
            <a:r>
              <a:rPr lang="ko-KR" altLang="en-US" dirty="0" smtClean="0"/>
              <a:t>파일 생성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5445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761" y="521168"/>
            <a:ext cx="9116697" cy="585869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40761" y="0"/>
            <a:ext cx="861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9</a:t>
            </a:r>
            <a:r>
              <a:rPr lang="ko-KR" altLang="en-US" dirty="0"/>
              <a:t>강 </a:t>
            </a:r>
            <a:r>
              <a:rPr lang="en-US" altLang="ko-KR" dirty="0"/>
              <a:t>VM </a:t>
            </a:r>
            <a:r>
              <a:rPr lang="ko-KR" altLang="en-US" dirty="0"/>
              <a:t>복제 실습</a:t>
            </a:r>
            <a:endParaRPr lang="en-US" altLang="ko-KR" dirty="0"/>
          </a:p>
        </p:txBody>
      </p:sp>
      <p:sp>
        <p:nvSpPr>
          <p:cNvPr id="6" name="TextBox 5"/>
          <p:cNvSpPr txBox="1"/>
          <p:nvPr/>
        </p:nvSpPr>
        <p:spPr>
          <a:xfrm>
            <a:off x="1045156" y="2749480"/>
            <a:ext cx="2806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로그아웃 후 </a:t>
            </a:r>
            <a:r>
              <a:rPr lang="en-US" altLang="ko-KR" dirty="0" smtClean="0"/>
              <a:t>kopo10 </a:t>
            </a:r>
            <a:r>
              <a:rPr lang="ko-KR" altLang="en-US" dirty="0" smtClean="0"/>
              <a:t>접속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171133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03514" y="152400"/>
            <a:ext cx="861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9</a:t>
            </a:r>
            <a:r>
              <a:rPr lang="ko-KR" altLang="en-US" dirty="0"/>
              <a:t>강 </a:t>
            </a:r>
            <a:r>
              <a:rPr lang="en-US" altLang="ko-KR" dirty="0"/>
              <a:t>VM </a:t>
            </a:r>
            <a:r>
              <a:rPr lang="ko-KR" altLang="en-US" dirty="0"/>
              <a:t>복제 실습</a:t>
            </a:r>
            <a:endParaRPr lang="en-US" altLang="ko-KR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514" y="521732"/>
            <a:ext cx="7479392" cy="625769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82906" y="5449650"/>
            <a:ext cx="38090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Kopo10</a:t>
            </a:r>
            <a:r>
              <a:rPr lang="ko-KR" altLang="en-US" dirty="0" smtClean="0"/>
              <a:t>에서 파일 목록 확인 </a:t>
            </a:r>
            <a:r>
              <a:rPr lang="en-US" altLang="ko-KR" dirty="0" smtClean="0"/>
              <a:t>(txt2</a:t>
            </a:r>
            <a:r>
              <a:rPr lang="ko-KR" altLang="en-US" dirty="0" smtClean="0"/>
              <a:t>는 없음</a:t>
            </a:r>
            <a:r>
              <a:rPr lang="en-US" altLang="ko-KR" dirty="0" smtClean="0"/>
              <a:t>)</a:t>
            </a:r>
          </a:p>
          <a:p>
            <a:r>
              <a:rPr lang="ko-KR" altLang="en-US" dirty="0" smtClean="0"/>
              <a:t>→ </a:t>
            </a:r>
            <a:r>
              <a:rPr lang="en-US" altLang="ko-KR" dirty="0" smtClean="0"/>
              <a:t>kopo10</a:t>
            </a:r>
            <a:r>
              <a:rPr lang="ko-KR" altLang="en-US" dirty="0" smtClean="0"/>
              <a:t>과 </a:t>
            </a:r>
            <a:r>
              <a:rPr lang="en-US" altLang="ko-KR" dirty="0" smtClean="0"/>
              <a:t>kopo10 – 2</a:t>
            </a:r>
            <a:r>
              <a:rPr lang="ko-KR" altLang="en-US" dirty="0" smtClean="0"/>
              <a:t>는 서로 다르다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454624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03514" y="152400"/>
            <a:ext cx="861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9</a:t>
            </a:r>
            <a:r>
              <a:rPr lang="ko-KR" altLang="en-US" dirty="0"/>
              <a:t>강 </a:t>
            </a:r>
            <a:r>
              <a:rPr lang="en-US" altLang="ko-KR" dirty="0"/>
              <a:t>VM </a:t>
            </a:r>
            <a:r>
              <a:rPr lang="ko-KR" altLang="en-US" dirty="0"/>
              <a:t>복제 실습</a:t>
            </a:r>
            <a:endParaRPr lang="en-US" altLang="ko-KR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514" y="521730"/>
            <a:ext cx="3982006" cy="617306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756889" y="3285096"/>
            <a:ext cx="53772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/</a:t>
            </a:r>
            <a:r>
              <a:rPr lang="en-US" altLang="ko-KR" dirty="0" err="1" smtClean="0"/>
              <a:t>etc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netplan</a:t>
            </a:r>
            <a:r>
              <a:rPr lang="ko-KR" altLang="en-US" dirty="0" smtClean="0"/>
              <a:t>으로 이동 후 </a:t>
            </a:r>
            <a:r>
              <a:rPr lang="en-US" altLang="ko-KR" dirty="0" err="1" smtClean="0"/>
              <a:t>yaml</a:t>
            </a:r>
            <a:r>
              <a:rPr lang="ko-KR" altLang="en-US" dirty="0" smtClean="0"/>
              <a:t>파일을 열면 </a:t>
            </a:r>
            <a:r>
              <a:rPr lang="en-US" altLang="ko-KR" dirty="0" err="1" smtClean="0"/>
              <a:t>dhcp</a:t>
            </a:r>
            <a:r>
              <a:rPr lang="ko-KR" altLang="en-US" dirty="0" smtClean="0"/>
              <a:t>주소가 </a:t>
            </a:r>
            <a:r>
              <a:rPr lang="en-US" altLang="ko-KR" dirty="0" smtClean="0"/>
              <a:t>kopo10</a:t>
            </a:r>
            <a:r>
              <a:rPr lang="ko-KR" altLang="en-US" dirty="0" smtClean="0"/>
              <a:t>과 동일한 것을 알 수 있음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55539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03514" y="152400"/>
            <a:ext cx="861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8</a:t>
            </a:r>
            <a:r>
              <a:rPr lang="ko-KR" altLang="en-US" dirty="0" smtClean="0"/>
              <a:t>강 실습</a:t>
            </a:r>
            <a:endParaRPr lang="en-US" altLang="ko-KR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514" y="1102919"/>
            <a:ext cx="6658904" cy="187668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514" y="4248947"/>
            <a:ext cx="9221487" cy="61921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376980" y="3018422"/>
            <a:ext cx="4421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아까 전에 복제한 </a:t>
            </a:r>
            <a:r>
              <a:rPr lang="en-US" altLang="ko-KR" dirty="0" err="1" smtClean="0"/>
              <a:t>vm</a:t>
            </a:r>
            <a:r>
              <a:rPr lang="ko-KR" altLang="en-US" dirty="0" smtClean="0"/>
              <a:t>복제폴더 경로 복사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872293" y="5053410"/>
            <a:ext cx="4421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UUID </a:t>
            </a:r>
            <a:r>
              <a:rPr lang="ko-KR" altLang="en-US" dirty="0" smtClean="0"/>
              <a:t>변경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14146674"/>
      </p:ext>
    </p:extLst>
  </p:cSld>
  <p:clrMapOvr>
    <a:masterClrMapping/>
  </p:clrMapOvr>
</p:sld>
</file>

<file path=ppt/slides/slide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03514" y="152400"/>
            <a:ext cx="8610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/>
              <a:t>8</a:t>
            </a:r>
            <a:r>
              <a:rPr lang="ko-KR" altLang="en-US"/>
              <a:t>강 필기정리</a:t>
            </a: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6834" y="0"/>
            <a:ext cx="67918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679145"/>
      </p:ext>
    </p:extLst>
  </p:cSld>
  <p:clrMapOvr>
    <a:masterClrMapping/>
  </p:clrMapOvr>
</p:sld>
</file>

<file path=ppt/slides/slide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03514" y="152400"/>
            <a:ext cx="8610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/>
              <a:t>8</a:t>
            </a:r>
            <a:r>
              <a:rPr lang="ko-KR" altLang="en-US"/>
              <a:t>강 필기정리</a:t>
            </a:r>
            <a:endParaRPr lang="en-US" altLang="ko-KR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8789" y="0"/>
            <a:ext cx="53101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490984"/>
      </p:ext>
    </p:extLst>
  </p:cSld>
  <p:clrMapOvr>
    <a:masterClrMapping/>
  </p:clrMapOvr>
</p:sld>
</file>

<file path=ppt/slides/slide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03514" y="152400"/>
            <a:ext cx="8610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/>
              <a:t>8</a:t>
            </a:r>
            <a:r>
              <a:rPr lang="ko-KR" altLang="en-US"/>
              <a:t>강 필기정리</a:t>
            </a:r>
            <a:endParaRPr lang="en-US" altLang="ko-KR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9847" y="0"/>
            <a:ext cx="53101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453243"/>
      </p:ext>
    </p:extLst>
  </p:cSld>
  <p:clrMapOvr>
    <a:masterClrMapping/>
  </p:clrMapOvr>
</p:sld>
</file>

<file path=ppt/slides/slide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03514" y="152400"/>
            <a:ext cx="8610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/>
              <a:t>8</a:t>
            </a:r>
            <a:r>
              <a:rPr lang="ko-KR" altLang="en-US"/>
              <a:t>강 필기정리</a:t>
            </a:r>
            <a:endParaRPr lang="en-US" altLang="ko-KR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1212" y="0"/>
            <a:ext cx="53101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2250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03514" y="152400"/>
            <a:ext cx="861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8</a:t>
            </a:r>
            <a:r>
              <a:rPr lang="ko-KR" altLang="en-US" dirty="0"/>
              <a:t>강 </a:t>
            </a:r>
            <a:r>
              <a:rPr lang="ko-KR" altLang="en-US" dirty="0" err="1"/>
              <a:t>웹서버</a:t>
            </a:r>
            <a:r>
              <a:rPr lang="ko-KR" altLang="en-US" dirty="0"/>
              <a:t> 홈페이지 만들기 실습</a:t>
            </a:r>
            <a:endParaRPr lang="en-US" altLang="ko-KR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2003" y="865977"/>
            <a:ext cx="5649113" cy="513469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046720" y="3248657"/>
            <a:ext cx="3463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DocumentRoot</a:t>
            </a:r>
            <a:r>
              <a:rPr lang="en-US" altLang="ko-KR" dirty="0" smtClean="0"/>
              <a:t> </a:t>
            </a:r>
            <a:r>
              <a:rPr lang="ko-KR" altLang="en-US" dirty="0" smtClean="0"/>
              <a:t>→</a:t>
            </a:r>
            <a:r>
              <a:rPr lang="en-US" altLang="ko-KR" dirty="0" smtClean="0"/>
              <a:t> /</a:t>
            </a:r>
            <a:r>
              <a:rPr lang="en-US" altLang="ko-KR" dirty="0" err="1" smtClean="0"/>
              <a:t>var</a:t>
            </a:r>
            <a:r>
              <a:rPr lang="en-US" altLang="ko-KR" dirty="0" smtClean="0"/>
              <a:t>/www/html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64070863"/>
      </p:ext>
    </p:extLst>
  </p:cSld>
  <p:clrMapOvr>
    <a:masterClrMapping/>
  </p:clrMapOvr>
</p:sld>
</file>

<file path=ppt/slides/slide3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03514" y="152400"/>
            <a:ext cx="8610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/>
              <a:t>8</a:t>
            </a:r>
            <a:r>
              <a:rPr lang="ko-KR" altLang="en-US"/>
              <a:t>강 필기정리</a:t>
            </a:r>
            <a:endParaRPr lang="en-US" altLang="ko-KR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440906" y="0"/>
            <a:ext cx="53101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501578"/>
      </p:ext>
    </p:extLst>
  </p:cSld>
  <p:clrMapOvr>
    <a:masterClrMapping/>
  </p:clrMapOvr>
</p:sld>
</file>

<file path=ppt/slides/slide3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03514" y="152400"/>
            <a:ext cx="8610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/>
              <a:t>8</a:t>
            </a:r>
            <a:r>
              <a:rPr lang="ko-KR" altLang="en-US"/>
              <a:t>강 필기정리</a:t>
            </a:r>
            <a:endParaRPr lang="en-US" altLang="ko-KR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440906" y="0"/>
            <a:ext cx="53101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940240"/>
      </p:ext>
    </p:extLst>
  </p:cSld>
  <p:clrMapOvr>
    <a:masterClrMapping/>
  </p:clrMapOvr>
</p:sld>
</file>

<file path=ppt/slides/slide3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03514" y="152400"/>
            <a:ext cx="8610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/>
              <a:t>8</a:t>
            </a:r>
            <a:r>
              <a:rPr lang="ko-KR" altLang="en-US"/>
              <a:t>강 필기정리</a:t>
            </a:r>
            <a:endParaRPr lang="en-US" altLang="ko-KR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440905" y="0"/>
            <a:ext cx="53101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23902"/>
      </p:ext>
    </p:extLst>
  </p:cSld>
  <p:clrMapOvr>
    <a:masterClrMapping/>
  </p:clrMapOvr>
</p:sld>
</file>

<file path=ppt/slides/slide3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03514" y="152400"/>
            <a:ext cx="8610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/>
              <a:t>8</a:t>
            </a:r>
            <a:r>
              <a:rPr lang="ko-KR" altLang="en-US"/>
              <a:t>강 필기정리</a:t>
            </a:r>
            <a:endParaRPr lang="en-US" altLang="ko-KR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440906" y="0"/>
            <a:ext cx="53101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864399"/>
      </p:ext>
    </p:extLst>
  </p:cSld>
  <p:clrMapOvr>
    <a:masterClrMapping/>
  </p:clrMapOvr>
</p:sld>
</file>

<file path=ppt/slides/slide3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03514" y="152400"/>
            <a:ext cx="8610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/>
              <a:t>8</a:t>
            </a:r>
            <a:r>
              <a:rPr lang="ko-KR" altLang="en-US"/>
              <a:t>강 필기정리</a:t>
            </a:r>
            <a:endParaRPr lang="en-US" altLang="ko-KR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440906" y="0"/>
            <a:ext cx="53101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780678"/>
      </p:ext>
    </p:extLst>
  </p:cSld>
  <p:clrMapOvr>
    <a:masterClrMapping/>
  </p:clrMapOvr>
</p:sld>
</file>

<file path=ppt/slides/slide3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03514" y="152400"/>
            <a:ext cx="8610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/>
              <a:t>8</a:t>
            </a:r>
            <a:r>
              <a:rPr lang="ko-KR" altLang="en-US"/>
              <a:t>강 필기정리</a:t>
            </a:r>
            <a:endParaRPr lang="en-US" altLang="ko-KR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440906" y="0"/>
            <a:ext cx="53101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631478"/>
      </p:ext>
    </p:extLst>
  </p:cSld>
  <p:clrMapOvr>
    <a:masterClrMapping/>
  </p:clrMapOvr>
</p:sld>
</file>

<file path=ppt/slides/slide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03514" y="152400"/>
            <a:ext cx="8610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/>
              <a:t>8</a:t>
            </a:r>
            <a:r>
              <a:rPr lang="ko-KR" altLang="en-US"/>
              <a:t>강 필기정리</a:t>
            </a:r>
            <a:endParaRPr lang="en-US" altLang="ko-KR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440906" y="0"/>
            <a:ext cx="53101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429661"/>
      </p:ext>
    </p:extLst>
  </p:cSld>
  <p:clrMapOvr>
    <a:masterClrMapping/>
  </p:clrMapOvr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03514" y="152400"/>
            <a:ext cx="861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8</a:t>
            </a:r>
            <a:r>
              <a:rPr lang="ko-KR" altLang="en-US" dirty="0"/>
              <a:t>강 </a:t>
            </a:r>
            <a:r>
              <a:rPr lang="ko-KR" altLang="en-US" dirty="0" err="1"/>
              <a:t>웹서버</a:t>
            </a:r>
            <a:r>
              <a:rPr lang="ko-KR" altLang="en-US" dirty="0"/>
              <a:t> 홈페이지 만들기 실습</a:t>
            </a:r>
            <a:endParaRPr lang="en-US" altLang="ko-KR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514" y="1419523"/>
            <a:ext cx="6910654" cy="91488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014446" y="1855448"/>
            <a:ext cx="35069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/</a:t>
            </a:r>
            <a:r>
              <a:rPr lang="en-US" altLang="ko-KR" dirty="0" err="1" smtClean="0"/>
              <a:t>var</a:t>
            </a:r>
            <a:r>
              <a:rPr lang="en-US" altLang="ko-KR" dirty="0" smtClean="0"/>
              <a:t>/www/html </a:t>
            </a:r>
            <a:r>
              <a:rPr lang="ko-KR" altLang="en-US" dirty="0" err="1" smtClean="0"/>
              <a:t>디렉토리</a:t>
            </a:r>
            <a:r>
              <a:rPr lang="ko-KR" altLang="en-US" dirty="0" smtClean="0"/>
              <a:t> 이동 후 </a:t>
            </a:r>
            <a:r>
              <a:rPr lang="en-US" altLang="ko-KR" dirty="0" smtClean="0"/>
              <a:t>test1.html</a:t>
            </a:r>
            <a:r>
              <a:rPr lang="ko-KR" altLang="en-US" dirty="0" smtClean="0"/>
              <a:t>파일 작성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514" y="2334408"/>
            <a:ext cx="6910654" cy="45182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3514" y="3701116"/>
            <a:ext cx="6921708" cy="272119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014446" y="4738549"/>
            <a:ext cx="3506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위 내용 타이핑 후 저장 </a:t>
            </a:r>
            <a:r>
              <a:rPr lang="en-US" altLang="ko-KR" dirty="0" smtClean="0"/>
              <a:t>&amp;</a:t>
            </a:r>
            <a:r>
              <a:rPr lang="ko-KR" altLang="en-US" dirty="0" smtClean="0"/>
              <a:t> 종료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228195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03514" y="152400"/>
            <a:ext cx="861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8</a:t>
            </a:r>
            <a:r>
              <a:rPr lang="ko-KR" altLang="en-US" dirty="0"/>
              <a:t>강 </a:t>
            </a:r>
            <a:r>
              <a:rPr lang="ko-KR" altLang="en-US" dirty="0" err="1"/>
              <a:t>웹서버</a:t>
            </a:r>
            <a:r>
              <a:rPr lang="ko-KR" altLang="en-US" dirty="0"/>
              <a:t> 홈페이지 만들기 실습</a:t>
            </a:r>
            <a:endParaRPr lang="en-US" altLang="ko-KR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514" y="1948173"/>
            <a:ext cx="6214077" cy="230109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760617" y="2914056"/>
            <a:ext cx="3506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웹페이지에서</a:t>
            </a:r>
            <a:r>
              <a:rPr lang="ko-KR" altLang="en-US" dirty="0" smtClean="0"/>
              <a:t> 확인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10372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03514" y="152400"/>
            <a:ext cx="861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8</a:t>
            </a:r>
            <a:r>
              <a:rPr lang="ko-KR" altLang="en-US" dirty="0"/>
              <a:t>강 </a:t>
            </a:r>
            <a:r>
              <a:rPr lang="ko-KR" altLang="en-US" dirty="0" err="1"/>
              <a:t>웹서버</a:t>
            </a:r>
            <a:r>
              <a:rPr lang="ko-KR" altLang="en-US" dirty="0"/>
              <a:t> 홈페이지 만들기 실습</a:t>
            </a:r>
            <a:endParaRPr lang="en-US" altLang="ko-KR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514" y="1477000"/>
            <a:ext cx="7018711" cy="70358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514" y="3135856"/>
            <a:ext cx="6154009" cy="237205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180166" y="1644128"/>
            <a:ext cx="3506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서버 종료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180166" y="4137218"/>
            <a:ext cx="3506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웹페이지에서</a:t>
            </a:r>
            <a:r>
              <a:rPr lang="ko-KR" altLang="en-US" dirty="0" smtClean="0"/>
              <a:t> 서버 종료 확인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985302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03514" y="152400"/>
            <a:ext cx="861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8</a:t>
            </a:r>
            <a:r>
              <a:rPr lang="ko-KR" altLang="en-US" dirty="0"/>
              <a:t>강 </a:t>
            </a:r>
            <a:r>
              <a:rPr lang="ko-KR" altLang="en-US" dirty="0" err="1"/>
              <a:t>웹서버</a:t>
            </a:r>
            <a:r>
              <a:rPr lang="ko-KR" altLang="en-US" dirty="0"/>
              <a:t> 홈페이지 만들기 실습</a:t>
            </a:r>
            <a:endParaRPr lang="en-US" altLang="ko-KR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514" y="1926130"/>
            <a:ext cx="7616560" cy="40869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514" y="3739221"/>
            <a:ext cx="7530074" cy="138141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761079" y="1965491"/>
            <a:ext cx="3506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서버 활성화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520074" y="4106763"/>
            <a:ext cx="36719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웹페이지에서</a:t>
            </a:r>
            <a:r>
              <a:rPr lang="ko-KR" altLang="en-US" dirty="0" smtClean="0"/>
              <a:t> 서버 비활성화 확인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58390449"/>
      </p:ext>
    </p:extLst>
  </p:cSld>
  <p:clrMapOvr>
    <a:masterClrMapping/>
  </p:clrMapOvr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03514" y="152400"/>
            <a:ext cx="8610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/>
              <a:t>8</a:t>
            </a:r>
            <a:r>
              <a:rPr lang="ko-KR" altLang="en-US"/>
              <a:t>강 웹서버 홈페이지 만들기 실습</a:t>
            </a:r>
            <a:endParaRPr lang="en-US" altLang="ko-KR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514" y="1653603"/>
            <a:ext cx="8373749" cy="344552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514114" y="1957892"/>
            <a:ext cx="224399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smtClean="0"/>
              <a:t>서버가 활성화된 상태에서는 </a:t>
            </a:r>
            <a:r>
              <a:rPr lang="en-US" altLang="ko-KR" sz="1500" dirty="0" err="1" smtClean="0"/>
              <a:t>grep</a:t>
            </a:r>
            <a:r>
              <a:rPr lang="ko-KR" altLang="en-US" sz="1500" dirty="0" smtClean="0"/>
              <a:t>으로 조회 시 </a:t>
            </a:r>
            <a:r>
              <a:rPr lang="en-US" altLang="ko-KR" sz="1500" dirty="0" smtClean="0"/>
              <a:t>LISTEN</a:t>
            </a:r>
            <a:r>
              <a:rPr lang="ko-KR" altLang="en-US" sz="1500" dirty="0"/>
              <a:t> </a:t>
            </a:r>
            <a:r>
              <a:rPr lang="ko-KR" altLang="en-US" sz="1500" dirty="0" smtClean="0"/>
              <a:t>상태인 파일이 조회됨</a:t>
            </a:r>
            <a:endParaRPr lang="ko-KR" altLang="en-US" sz="1500" dirty="0"/>
          </a:p>
        </p:txBody>
      </p:sp>
      <p:sp>
        <p:nvSpPr>
          <p:cNvPr id="6" name="TextBox 5"/>
          <p:cNvSpPr txBox="1"/>
          <p:nvPr/>
        </p:nvSpPr>
        <p:spPr>
          <a:xfrm>
            <a:off x="9514114" y="3680909"/>
            <a:ext cx="224399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smtClean="0"/>
              <a:t>서버가 비활성화된 상태에서는 </a:t>
            </a:r>
            <a:r>
              <a:rPr lang="en-US" altLang="ko-KR" sz="1500" dirty="0" err="1" smtClean="0"/>
              <a:t>grep</a:t>
            </a:r>
            <a:r>
              <a:rPr lang="ko-KR" altLang="en-US" sz="1500" dirty="0" smtClean="0"/>
              <a:t>으로 조회해도 </a:t>
            </a:r>
            <a:r>
              <a:rPr lang="en-US" altLang="ko-KR" sz="1500" dirty="0" smtClean="0"/>
              <a:t>LISTEN </a:t>
            </a:r>
            <a:r>
              <a:rPr lang="ko-KR" altLang="en-US" sz="1500" dirty="0" smtClean="0"/>
              <a:t>상태인 파일이 나오지 않음</a:t>
            </a:r>
            <a:endParaRPr lang="ko-KR" altLang="en-US" sz="1500" dirty="0"/>
          </a:p>
        </p:txBody>
      </p:sp>
    </p:spTree>
    <p:extLst>
      <p:ext uri="{BB962C8B-B14F-4D97-AF65-F5344CB8AC3E}">
        <p14:creationId xmlns:p14="http://schemas.microsoft.com/office/powerpoint/2010/main" val="19137550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03514" y="152400"/>
            <a:ext cx="861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8</a:t>
            </a:r>
            <a:r>
              <a:rPr lang="ko-KR" altLang="en-US" dirty="0" smtClean="0"/>
              <a:t>강 </a:t>
            </a:r>
            <a:r>
              <a:rPr lang="en-US" altLang="ko-KR" dirty="0" smtClean="0"/>
              <a:t>DB</a:t>
            </a:r>
            <a:r>
              <a:rPr lang="ko-KR" altLang="en-US" dirty="0" smtClean="0"/>
              <a:t>설치 후 액세스 실습</a:t>
            </a:r>
            <a:endParaRPr lang="en-US" altLang="ko-KR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514" y="1096145"/>
            <a:ext cx="7646074" cy="33462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223657" y="1061434"/>
            <a:ext cx="1835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Mysql</a:t>
            </a:r>
            <a:r>
              <a:rPr lang="en-US" altLang="ko-KR" dirty="0" smtClean="0"/>
              <a:t> </a:t>
            </a:r>
            <a:r>
              <a:rPr lang="ko-KR" altLang="en-US" dirty="0" smtClean="0"/>
              <a:t>서버 설치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9223657" y="3419779"/>
            <a:ext cx="1835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설치 중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514" y="5790161"/>
            <a:ext cx="7712274" cy="36320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223657" y="5778124"/>
            <a:ext cx="1835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설치 완료</a:t>
            </a:r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3514" y="1576434"/>
            <a:ext cx="7516274" cy="3686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351164"/>
      </p:ext>
    </p:extLst>
  </p:cSld>
  <p:clrMapOvr>
    <a:masterClrMapping/>
  </p:clrMapOvr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Microsoft JhengHei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Microsoft JhengHei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329</ep:Words>
  <ep:PresentationFormat>와이드스크린</ep:PresentationFormat>
  <ep:Paragraphs>80</ep:Paragraphs>
  <ep:Slides>36</ep:Slides>
  <ep:Notes>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36</vt:i4>
      </vt:variant>
    </vt:vector>
  </ep:HeadingPairs>
  <ep:TitlesOfParts>
    <vt:vector size="37" baseType="lpstr">
      <vt:lpstr>Crop</vt:lpstr>
      <vt:lpstr>2023.04.03 과제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2023-04-02T23:04:16.000</dcterms:created>
  <dc:creator>Bino</dc:creator>
  <cp:lastModifiedBy>ska32</cp:lastModifiedBy>
  <dcterms:modified xsi:type="dcterms:W3CDTF">2023-04-03T15:59:27.613</dcterms:modified>
  <cp:revision>36</cp:revision>
  <dc:title>2023.04.03 과제</dc:title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